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3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94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04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1928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940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17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940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49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18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05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42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4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6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78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84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25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61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7359585-EE48-4316-B551-C13DDF2AE26B}" type="datetimeFigureOut">
              <a:rPr lang="en-GB" smtClean="0"/>
              <a:t>22/02/2017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40894-E2DA-4A1D-9254-FFF137CBD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200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9928" y="2857496"/>
            <a:ext cx="2666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TEAM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8031" y="1306520"/>
            <a:ext cx="17320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900" dirty="0">
                <a:latin typeface="Anglodavek" panose="02000500000000000000" pitchFamily="2" charset="0"/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1085" y="4818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670868" y="3936362"/>
            <a:ext cx="466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By Ethan Audley, Elliot Bowman, Jacob Major and Jonathan Morgan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5219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638" y="468356"/>
            <a:ext cx="9404723" cy="1400530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Introduction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1085" y="4818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618" y="1868886"/>
            <a:ext cx="6348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Team Roles Who We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	Jonathan Morgan </a:t>
            </a:r>
          </a:p>
          <a:p>
            <a:r>
              <a:rPr lang="en-GB" dirty="0"/>
              <a:t>		Job Role: Project Manager</a:t>
            </a:r>
          </a:p>
          <a:p>
            <a:r>
              <a:rPr lang="en-GB" dirty="0"/>
              <a:t>		: Level Design , Item Pickups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Elliott Bowman</a:t>
            </a:r>
          </a:p>
          <a:p>
            <a:r>
              <a:rPr lang="en-GB" dirty="0"/>
              <a:t>		Job Role: Secretary</a:t>
            </a:r>
          </a:p>
          <a:p>
            <a:r>
              <a:rPr lang="en-GB" dirty="0"/>
              <a:t>		: Time Rewind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Ethan Audley</a:t>
            </a:r>
          </a:p>
          <a:p>
            <a:pPr lvl="1"/>
            <a:r>
              <a:rPr lang="en-GB" dirty="0"/>
              <a:t>	: UI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Jacob Major</a:t>
            </a:r>
          </a:p>
          <a:p>
            <a:pPr lvl="2"/>
            <a:r>
              <a:rPr lang="en-GB" dirty="0"/>
              <a:t>Job Role : Chairmen</a:t>
            </a:r>
          </a:p>
          <a:p>
            <a:pPr lvl="2"/>
            <a:r>
              <a:rPr lang="en-GB" dirty="0"/>
              <a:t>: Characters , 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9772" y="1868886"/>
            <a:ext cx="58104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What our game is: </a:t>
            </a:r>
          </a:p>
          <a:p>
            <a:r>
              <a:rPr lang="en-GB" dirty="0"/>
              <a:t>Stealth dungeon game. Find your way through the dungeon and escape, without being scene by the enemy skeletons. </a:t>
            </a:r>
          </a:p>
          <a:p>
            <a:endParaRPr lang="en-GB" dirty="0"/>
          </a:p>
          <a:p>
            <a:r>
              <a:rPr lang="en-GB" u="sng" dirty="0"/>
              <a:t>What Makes our game unique:</a:t>
            </a:r>
          </a:p>
          <a:p>
            <a:r>
              <a:rPr lang="en-GB" dirty="0"/>
              <a:t>Being able to make the character teleport back in time , to avoid any deaths or trapped situations.</a:t>
            </a:r>
          </a:p>
          <a:p>
            <a:endParaRPr lang="en-GB" u="sng" dirty="0"/>
          </a:p>
          <a:p>
            <a:r>
              <a:rPr lang="en-GB" u="sng" dirty="0"/>
              <a:t>Our Goals:</a:t>
            </a:r>
          </a:p>
          <a:p>
            <a:endParaRPr lang="en-GB" u="sn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4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069" y="320772"/>
            <a:ext cx="3187861" cy="766075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3047" y="1670538"/>
            <a:ext cx="6573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Platform: </a:t>
            </a:r>
          </a:p>
          <a:p>
            <a:r>
              <a:rPr lang="en-GB" dirty="0"/>
              <a:t>	The Game will be available on Android devices and 	possibly iOS in the near Future.</a:t>
            </a:r>
          </a:p>
          <a:p>
            <a:endParaRPr lang="en-GB" dirty="0"/>
          </a:p>
          <a:p>
            <a:r>
              <a:rPr lang="en-GB" dirty="0"/>
              <a:t>Genre:</a:t>
            </a:r>
          </a:p>
          <a:p>
            <a:r>
              <a:rPr lang="en-GB" dirty="0"/>
              <a:t>	Third person isometric view of the character.</a:t>
            </a:r>
          </a:p>
          <a:p>
            <a:r>
              <a:rPr lang="en-GB" dirty="0"/>
              <a:t>	Intended audience 8+ due to some aspects of 	violence. </a:t>
            </a:r>
          </a:p>
          <a:p>
            <a:endParaRPr lang="en-GB" dirty="0"/>
          </a:p>
          <a:p>
            <a:r>
              <a:rPr lang="en-GB" dirty="0"/>
              <a:t>Modes:</a:t>
            </a:r>
          </a:p>
          <a:p>
            <a:r>
              <a:rPr lang="en-GB" dirty="0"/>
              <a:t>	Single-Player Game. Time Scores.</a:t>
            </a:r>
          </a:p>
          <a:p>
            <a:endParaRPr lang="en-GB" dirty="0"/>
          </a:p>
          <a:p>
            <a:r>
              <a:rPr lang="en-GB" dirty="0"/>
              <a:t>Engine:</a:t>
            </a:r>
          </a:p>
          <a:p>
            <a:r>
              <a:rPr lang="en-GB" dirty="0"/>
              <a:t>	Unity 5.5</a:t>
            </a:r>
          </a:p>
        </p:txBody>
      </p:sp>
      <p:pic>
        <p:nvPicPr>
          <p:cNvPr id="1026" name="Picture 2" descr="Image result for android 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74046" y="2826119"/>
            <a:ext cx="2317870" cy="47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165" y="5096261"/>
            <a:ext cx="3768050" cy="137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0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441" y="296063"/>
            <a:ext cx="3459866" cy="81549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Characters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6677" y="1586961"/>
            <a:ext cx="3663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Controlled by joy stick and the press of an on screen buttons for other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be able to pick up items which are accessible via an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15645" y="1111556"/>
            <a:ext cx="143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Protagonist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4154" y="1071320"/>
            <a:ext cx="188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Antagonist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3" y="1586961"/>
            <a:ext cx="1835107" cy="48984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69" y="1586961"/>
            <a:ext cx="1895475" cy="48291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73884" y="1665554"/>
            <a:ext cx="366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677" y="3631762"/>
            <a:ext cx="4275340" cy="27843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46392" y="1480888"/>
            <a:ext cx="36638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Able to detect the protagonist via a field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Once spotted protagonist, will chase until either defeated.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8326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396" y="299032"/>
            <a:ext cx="9404723" cy="980428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Level Design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745" t="14861" r="20467" b="45385"/>
          <a:stretch/>
        </p:blipFill>
        <p:spPr>
          <a:xfrm>
            <a:off x="5451231" y="1564273"/>
            <a:ext cx="6435970" cy="1633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952" t="15139" r="26875" b="43333"/>
          <a:stretch/>
        </p:blipFill>
        <p:spPr>
          <a:xfrm>
            <a:off x="191893" y="4097217"/>
            <a:ext cx="5126250" cy="2329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8317" t="13611" r="28203" b="40256"/>
          <a:stretch/>
        </p:blipFill>
        <p:spPr>
          <a:xfrm>
            <a:off x="5451231" y="3298580"/>
            <a:ext cx="6435970" cy="3163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9219" t="13333" r="29976" b="41282"/>
          <a:stretch/>
        </p:blipFill>
        <p:spPr>
          <a:xfrm>
            <a:off x="3320800" y="1564274"/>
            <a:ext cx="1997344" cy="2450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082" y="1564273"/>
            <a:ext cx="293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Design: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4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2089" y="192417"/>
            <a:ext cx="3459866" cy="815493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The Game</a:t>
            </a:r>
          </a:p>
        </p:txBody>
      </p:sp>
      <p:sp>
        <p:nvSpPr>
          <p:cNvPr id="3" name="Rectangle 2"/>
          <p:cNvSpPr/>
          <p:nvPr/>
        </p:nvSpPr>
        <p:spPr>
          <a:xfrm>
            <a:off x="477270" y="4598042"/>
            <a:ext cx="43057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sng" dirty="0"/>
              <a:t>Why you would want to play this</a:t>
            </a:r>
          </a:p>
          <a:p>
            <a:endParaRPr lang="en-GB" u="sng" dirty="0"/>
          </a:p>
          <a:p>
            <a:r>
              <a:rPr lang="en-GB" dirty="0"/>
              <a:t>key mechanics to gameplay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Character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Enemy Following/attacking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Rewind Time. </a:t>
            </a:r>
          </a:p>
          <a:p>
            <a:endParaRPr lang="en-GB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4" y="1474635"/>
            <a:ext cx="4286250" cy="2857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pic>
        <p:nvPicPr>
          <p:cNvPr id="1026" name="Picture 2" descr="https://thumbs.gfycat.com/ImperfectShamelessArgentineruddyduck-size_restrict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56" y="1474635"/>
            <a:ext cx="4803094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25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137" y="1933664"/>
            <a:ext cx="4154489" cy="945259"/>
          </a:xfrm>
        </p:spPr>
        <p:txBody>
          <a:bodyPr/>
          <a:lstStyle/>
          <a:p>
            <a:pPr algn="ctr"/>
            <a:r>
              <a:rPr lang="en-GB" dirty="0">
                <a:latin typeface="Anglodavek" panose="02000500000000000000" pitchFamily="2" charset="0"/>
              </a:rPr>
              <a:t>TEAM 4 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0834" y="583846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nglodavek" panose="02000500000000000000" pitchFamily="2" charset="0"/>
              </a:rPr>
              <a:t>TEAM</a:t>
            </a:r>
            <a:endParaRPr lang="en-GB" sz="7200" dirty="0">
              <a:latin typeface="Anglodavek" panose="02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84242" y="0"/>
            <a:ext cx="70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nglodavek" panose="02000500000000000000" pitchFamily="2" charset="0"/>
              </a:rPr>
              <a:t>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70" y="2585039"/>
            <a:ext cx="3732775" cy="23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32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513</TotalTime>
  <Words>173</Words>
  <Application>Microsoft Office PowerPoint</Application>
  <PresentationFormat>Widescreen</PresentationFormat>
  <Paragraphs>69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Anglodavek</vt:lpstr>
      <vt:lpstr>Arial</vt:lpstr>
      <vt:lpstr>Century Gothic</vt:lpstr>
      <vt:lpstr>Wingdings 3</vt:lpstr>
      <vt:lpstr>Ion</vt:lpstr>
      <vt:lpstr>PowerPoint Presentation</vt:lpstr>
      <vt:lpstr>Introduction</vt:lpstr>
      <vt:lpstr>Platform</vt:lpstr>
      <vt:lpstr>Characters</vt:lpstr>
      <vt:lpstr>Level Design </vt:lpstr>
      <vt:lpstr>The Game</vt:lpstr>
      <vt:lpstr>TEAM 4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morgan</dc:creator>
  <cp:lastModifiedBy>jon morgan</cp:lastModifiedBy>
  <cp:revision>30</cp:revision>
  <dcterms:created xsi:type="dcterms:W3CDTF">2017-02-16T11:02:16Z</dcterms:created>
  <dcterms:modified xsi:type="dcterms:W3CDTF">2017-02-22T22:54:27Z</dcterms:modified>
</cp:coreProperties>
</file>